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BDA80-F9A4-4D2D-BA53-5F2C6180A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4AB90B-56BD-4DE9-BEE2-B3837D247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CCF08-FC1A-4305-B94D-F58E9A43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F0ABC1-3D7E-4750-8B49-7D59EE39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F47D93-3D3F-4BA8-A054-F67CB9BE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6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5321D-6215-461D-A464-B4397CDD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A55974-C8D7-489A-9843-F715E3081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DCDA90-983E-46F8-A18A-75DB6D01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554514-2D7A-4CE9-9A0C-1EFF2042D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1D4DEF-668A-4915-9D1F-F18079B5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3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9F334E-BB3C-4332-A195-B1D6C61D7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14465B-CFED-4585-85DC-6E8A17E55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7A88C-3A78-461C-89B2-660777EE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31F10D-3EFD-48B3-B0ED-51E4071D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7ACB4-5A6B-49F1-8DC7-B3340824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7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71E3A-3ACA-4D8D-B048-72ECC998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5E5BC7-276A-458F-B44B-2A1FADCD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39269B-85A1-4978-B807-B6AFEC1C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40C78-3A6E-41D2-9405-8AB621D2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1CC00-F01E-43BB-A501-33044077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7D50E-7638-4963-AB8F-BE9224CF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4F852B-7B56-4841-8DCB-51EC60D2D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0DA15D-6ABF-4AAF-BB22-9F63FDDE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246CF-193E-4301-935F-9E2EF26E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2BA6DD-0875-4728-ADD5-8405F184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8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62581-E2F3-442D-AFA0-28A7D202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98978-30C9-47D8-9555-5D32A0E4C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7E98FC-394F-49C5-A94C-8C44793C9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850565-D7E6-474F-BCE7-BBA56728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E19085-F1CB-474A-9ECB-13A11DFA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254907-11FB-4DF3-9AAB-B88AEC64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5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64F55-8C8F-4DCD-86D9-7EBA8EA4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E6131-6D5F-4FBA-B27E-9E0B90FB7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7CDDBA-C0D9-4641-9C6E-EE28EF67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8B9753-E39F-412B-A557-334A604CC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B01F3C-40DA-43D4-8DCC-6485C76D9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391730-6310-49A9-9B95-1E145789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8F8F3A-98B1-4A0B-B878-E00044A4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B8D951-B4E0-4B00-B89A-0865C7AD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9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AD564-9284-4248-BB4F-4B988D5B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8D7FE9-78A3-4F90-8D01-5313583D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E1F88A-C40C-4748-9819-0EE2F2A9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F3F08C-DAA6-4E52-B21B-B418BAC2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0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A43E33-071F-4B8F-8186-B7D46E683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C28F16-25B9-47D2-A3D7-ACFAD852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A5482E-274C-47A4-8CA6-24E5196F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5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FB532-76D7-44D9-8E4F-1B7B6905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E94D16-E48C-4A77-922C-22DC590C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787717-3408-4341-BECC-4D91C7B8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0CF34F-31F4-444A-9452-18ECF6A4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20CDE5-0F6A-49CA-A976-BCDEBFFE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6B3BA-DB16-438A-B347-D88AFA7A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57FB3-CFD2-45E8-AD6D-4439180F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312D37-DDF6-483A-99FD-F99EC875E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18ED01-9455-4D85-A8D4-EF9A8626A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2F001E-2132-40DF-AA37-FEFCE6BD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DFFD90-C830-4A50-BFFC-9CD30973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BE3846-36EB-48A7-B0B2-72D0D2A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1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F348C4-9958-4467-BD01-E8AA668C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E39FF6-C671-49D8-9DFC-04BF38C7A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59FD43-4F89-461B-99BE-604136B29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11E8-0EBE-4761-8DE8-78F7455F6396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A3BF9-03FC-4866-BF4C-D69C9EFF6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683584-3467-4EBA-973D-D39E999C9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3770-D002-488E-A245-9B1B7AD0B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8D0D8-FCDD-40FA-8BE9-840708EA6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111" y="-283778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dirty="0"/>
              <a:t>Уважаемые студенты! Ежегодно проводится всероссийское тестирование социально значимых характеристик личности современных школьников и студентов. Многие из вас уже принимали в нем участие.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CE66B7-A279-4487-BF6B-456046BE3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856" y="2264487"/>
            <a:ext cx="11577144" cy="44200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Тестирование предназначено для определения сильных сторон вашей личности, особенностей вашей реакции на различные жизненные обстоятельства и выбора поведения в них.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Тест позволит определить степень вашей психологической устойчивости, поможет разобраться в себе, узнать о себе больше. </a:t>
            </a:r>
          </a:p>
          <a:p>
            <a:pPr algn="just"/>
            <a:r>
              <a:rPr lang="ru-RU" dirty="0"/>
              <a:t>Сегодня у вас будет возможность принять участие в таком тестировании.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 вашей стороны важно желание пройти тест и искренно ответить на его вопросы. Психологические опросники не предполагают правильного (хорошего) ответа или неправильного (нехорошего).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Любой ответ, который, на ваш взгляд, является верным, отражает вашу точку зрения, – является самым правильным. Если есть вопросы, задайте их до начала проведения тестирования»</a:t>
            </a:r>
          </a:p>
        </p:txBody>
      </p:sp>
    </p:spTree>
    <p:extLst>
      <p:ext uri="{BB962C8B-B14F-4D97-AF65-F5344CB8AC3E}">
        <p14:creationId xmlns:p14="http://schemas.microsoft.com/office/powerpoint/2010/main" val="931395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Уважаемые студенты! Ежегодно проводится всероссийское тестирование социально значимых характеристик личности современных школьников и студентов. Многие из вас уже принимали в нем участие.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студенты! Ежегодно проводится всероссийское тестирование социально значимых характеристик личности современных школьников и студентов. Многие из вас уже принимали в нем участие. </dc:title>
  <dc:creator>Журавлева Ольга Владимировна</dc:creator>
  <cp:lastModifiedBy>Журавлева Ольга Владимировна</cp:lastModifiedBy>
  <cp:revision>1</cp:revision>
  <dcterms:created xsi:type="dcterms:W3CDTF">2024-09-23T08:14:02Z</dcterms:created>
  <dcterms:modified xsi:type="dcterms:W3CDTF">2024-09-23T08:16:14Z</dcterms:modified>
</cp:coreProperties>
</file>