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8" r:id="rId6"/>
    <p:sldId id="263" r:id="rId7"/>
    <p:sldId id="262" r:id="rId8"/>
    <p:sldId id="264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7900A-BCAF-43CE-9689-1802BB5A6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F9350A-E0D3-4106-A928-8B50EF2AB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DDD5C-7A59-43F4-9C1E-24674413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121C1-B83B-48B9-8181-BDEB18EA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A41A-15B5-471B-A9B6-9B2C521D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4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150FB-E445-47B2-BE2C-F2D1759A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F98ED8-07C3-4379-B822-D89761A02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583C9-1E3E-40D1-B3D4-70E546DD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0D4CD-8C27-4176-9516-75FFFA7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81B86-CC52-4C09-B26D-A8BFC5E3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5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576E45-114A-4609-A311-ACDACA194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059443-4B68-4A8F-B120-997E7BD1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16F5B4-032C-4774-8875-58869C91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E4B49-5456-414B-A290-9FB6C847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59F8E7-43C1-4ABD-B303-CE93454D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9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D0907-44F1-42F5-BEAB-5743B6D5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CB291-2441-427D-9CD3-3504F5B4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4A6D54-AF1B-4D3C-8215-6FEB2375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FFCB9-4FA1-460C-9488-C5E42646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97276-4A0B-4CC0-AA93-0B13A5DA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414F0-785A-4953-B8D6-9A44BC66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EC195-499E-45EE-AD32-27501C285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C7428-BBAF-4C5E-8F49-A2E58EC4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C9AF1-23E3-4CF3-A2FE-1AE82F5A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4ED5F-1BBA-4BB0-AB9E-E456AD46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7DC75-F951-4F31-9C69-E5D19FDB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DF4B5-F4FD-4C37-BB4E-880527D2D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D60819-40C5-4315-9AF3-DB89CA79A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1DC92-B6B1-4C30-9B11-F238553D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80F8A-63CC-475E-BF7F-08A778D6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736F0-271E-49E1-8560-0A9407F8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1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35CDD-A879-45B3-87F1-43DE6261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7BF5E-10DD-4207-AA76-9B21B3E0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63AA4-B532-4AA6-AA40-E2F19209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A4E438-068B-4FC6-B879-30B58BC58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ED7EF5-29F1-43D7-986D-B8C343C71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28049A-809D-4F75-8AE9-737EF57C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794F5F-33A3-4601-AD2B-5BB39AC8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FC88AB-8495-470D-98B6-0452DE9D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4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F3A23-1C3C-421B-BC56-16048CD7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A6320C-2066-4BA4-859A-423A147E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B5D8A5-AF62-44B1-A84B-4417AE7A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CC510F-CFB5-47B3-8E34-F14D9F7D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9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1C1FFB-AD30-4257-B4D2-A63D3B9C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BD2A60-6024-4258-95C6-0DC6A286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BAAF41-CF80-42D4-871C-F1D73324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3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38EDE-3F7C-4D38-9007-89A5EA94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C096F-D46A-4B4C-9253-EA23FB2A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6E20EE-9616-45E3-BC35-23E7CEF17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273D5-65A2-4176-BF2E-BDF4E66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C28188-421E-4314-9B7A-E5E52939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334C8E-6F3D-45BD-93DA-36D9944C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19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08CA0-E00D-4B69-8B51-213180A8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9EE011-1C85-47D0-9FC6-E84688D49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ED05C-2F2E-4369-92F4-E1F5668F3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C6AD1-EE2A-4CE0-AB3C-66B00863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211DD-A608-4479-BDA2-28E2EE79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C5311-AC68-4F6B-AAD3-CF780160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F1663-A0BC-487F-AD2C-CD6FA730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8170F4-6BA9-4AB0-935A-D4FED97C6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5DEE74-ED23-4A47-A28B-754BD5F96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E7AE-BC18-4FF1-B040-12AA2A455D8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DC130-F34E-4E97-8485-C25B1C3C4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7B4BFE-A086-4EFD-B6F6-56E940F1F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FB88-E6D7-4A50-ABF0-F7F8E07FC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2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22142-6F75-4FEB-8DD0-16806BF7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Уважаемые родители! </a:t>
            </a:r>
            <a:br>
              <a:rPr lang="ru-RU" sz="3100" dirty="0"/>
            </a:br>
            <a:r>
              <a:rPr lang="ru-RU" sz="3100" dirty="0"/>
              <a:t>В образовательных организациях Российской Федерации ежегодно проводится масштабное тестирование социально значимых характеристик личности современных детей и подростков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77A96-8238-456A-B011-6015F565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38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Тестированию подлежат обучающиеся всех без исключения общеобразовательных и профессиональных образовательных организаций, а также образовательных организаций высшего образования.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Тестирование позволяет определить у обучающихся образовательных организаций наиболее сильные и ресурсные стороны личности, специфические поведенческие реакции в стрессовой ситуации, различные формы рискованного поведения. 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/>
              <a:t>Анализ результатов поможет организовать индивидуальные профилактические и коррекционные мероприятия для обеспечения психологического благополучия личности обучающихся, оказать своевременную психолого-педагогическую помощь и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199481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764FB7-D0F1-4D6C-907F-C3EDF62B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1957182"/>
            <a:ext cx="9431066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EB7C30-988E-44CE-B3D4-15F354A95D64}"/>
              </a:ext>
            </a:extLst>
          </p:cNvPr>
          <p:cNvSpPr txBox="1"/>
          <p:nvPr/>
        </p:nvSpPr>
        <p:spPr>
          <a:xfrm>
            <a:off x="3046686" y="3244334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0087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EC8F-DC95-4F5A-A675-8E6FA49847D6}"/>
              </a:ext>
            </a:extLst>
          </p:cNvPr>
          <p:cNvSpPr txBox="1"/>
          <p:nvPr/>
        </p:nvSpPr>
        <p:spPr>
          <a:xfrm>
            <a:off x="504495" y="640985"/>
            <a:ext cx="108939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Методика тестирования включает перечень вопросов на понятном для понимания обучающихся языке.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Длительность проведения учитывает возрастные особенности участников тестирования и не превышает продолжительности одного урока.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Задача обучающегося – внимательно прочитать вопрос и выбрать вариант ответа. Правильных или неправильных ответов на вопросы не существует.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Количественный подсчет осуществляется автоматически, что обеспечивает точность оценки. Согласие на участие ребенка в тестировании – это возможность вам удерживать в поле своего внимания вопросы рисков и безопасного образа жизни детей и подростков.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Вы как законные представители своих детей имеете возможность задать любые вопросы, связанные с процедурой тестирования.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 окончании проведения тестирования и обработки ответов вы сможете обратиться за результатами 30 к организаторам (психологу, педагогу-психологу образовательной организации) и получить соответствующие рекомендации».</a:t>
            </a:r>
          </a:p>
        </p:txBody>
      </p:sp>
    </p:spTree>
    <p:extLst>
      <p:ext uri="{BB962C8B-B14F-4D97-AF65-F5344CB8AC3E}">
        <p14:creationId xmlns:p14="http://schemas.microsoft.com/office/powerpoint/2010/main" val="298067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637C7-0080-44AC-ACA0-6322756E821E}"/>
              </a:ext>
            </a:extLst>
          </p:cNvPr>
          <p:cNvSpPr txBox="1"/>
          <p:nvPr/>
        </p:nvSpPr>
        <p:spPr>
          <a:xfrm>
            <a:off x="835572" y="1028343"/>
            <a:ext cx="108624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Родителей наиболее часто волнует вопрос о конфиденциальности получаемой психологической информации.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этой ситуации стоит еще раз рассказать о том, как происходит процедура тестирования, где хранятся данные, как и кто их обрабатывает, каким образом родители смогут ознакомиться с результатами, какие личные преимущества смогут получить родители (законные представители) и обучающийся после прохождения тестирования.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целом при ведении работы с родителями, мотивирующей на приверженность обучающихся принципам </a:t>
            </a:r>
            <a:r>
              <a:rPr lang="ru-RU" dirty="0" err="1"/>
              <a:t>здоровьесбережения</a:t>
            </a:r>
            <a:r>
              <a:rPr lang="ru-RU" dirty="0"/>
              <a:t>, и способствующей формированию культуры здорового образа жизни, педагогическими работниками допустимо использовать речевые модули, изложенные ниже.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 Употребление какого-либо из них – вариативно и должно соответствовать конкретной ситуации, в которой находятся участники образовательных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312383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164BE40-F51B-482A-862B-F0AE4049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613969"/>
            <a:ext cx="9354856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EC06D-96FF-45CB-9B72-E58F08C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Ответы</a:t>
            </a:r>
            <a:r>
              <a:rPr lang="ru-RU" dirty="0"/>
              <a:t> на возникающие вопросы у родителей/ законных представителей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27762B-BC85-43A4-984B-2620DE4ED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848" y="1690688"/>
            <a:ext cx="890751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A43FF-C49F-4DC9-934C-7E5BE35C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466311"/>
            <a:ext cx="9431066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1374BE-C348-4ED4-84C4-369F61CD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56" y="494890"/>
            <a:ext cx="9402487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F47D6-0D81-4102-BF77-B0D673D5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7" y="466311"/>
            <a:ext cx="9431066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14549-9AA1-4A76-ACA1-1CFCE7E1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19" y="494890"/>
            <a:ext cx="9392961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1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341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Уважаемые родители!  В образовательных организациях Российской Федерации ежегодно проводится масштабное тестирование социально значимых характеристик личности современных детей и подростков.</vt:lpstr>
      <vt:lpstr>Презентация PowerPoint</vt:lpstr>
      <vt:lpstr>Презентация PowerPoint</vt:lpstr>
      <vt:lpstr>Презентация PowerPoint</vt:lpstr>
      <vt:lpstr>Ответы на возникающие вопросы у родителей/ законных представителей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родители!  В образовательных организациях Российской Федерации ежегодно проводится масштабное тестирование социально значимых характеристик личности современных детей и подростков.</dc:title>
  <dc:creator>Журавлева Ольга Владимировна</dc:creator>
  <cp:lastModifiedBy>Журавлева Ольга Владимировна</cp:lastModifiedBy>
  <cp:revision>1</cp:revision>
  <dcterms:created xsi:type="dcterms:W3CDTF">2024-09-23T08:04:48Z</dcterms:created>
  <dcterms:modified xsi:type="dcterms:W3CDTF">2024-09-23T08:09:48Z</dcterms:modified>
</cp:coreProperties>
</file>