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3000372"/>
            <a:ext cx="6172200" cy="300039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Проект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«Волонтеры могут все»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Номинация: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«Мы за здоровый образ жизни»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Тема: «Здоровый образ жизни»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7752" y="6143644"/>
            <a:ext cx="3600448" cy="50006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Выполнила: Соколова И.Р.</a:t>
            </a:r>
            <a:endParaRPr lang="ru-RU" dirty="0"/>
          </a:p>
        </p:txBody>
      </p:sp>
      <p:pic>
        <p:nvPicPr>
          <p:cNvPr id="4" name="Рисунок 3" descr="zdorovyj-obraz-zhizn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142852"/>
            <a:ext cx="4500562" cy="26795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6500858" cy="58259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Личная гигиена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pravila-lichnoy-gigieny-pri-koronaviru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000108"/>
            <a:ext cx="6500826" cy="400010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1538" y="5143512"/>
            <a:ext cx="70723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Правила личной гигиены — это отличная</a:t>
            </a:r>
          </a:p>
          <a:p>
            <a:r>
              <a:rPr lang="ru-RU" sz="2400" dirty="0" smtClean="0"/>
              <a:t>профилактика большинства инфекционных</a:t>
            </a:r>
          </a:p>
          <a:p>
            <a:r>
              <a:rPr lang="ru-RU" sz="2400" dirty="0" smtClean="0"/>
              <a:t>заболеваний.</a:t>
            </a: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7281890" cy="58259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Профилактика вредных привычек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000108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Чем раньше </a:t>
            </a:r>
            <a:r>
              <a:rPr lang="ru-RU" sz="2000" dirty="0" smtClean="0"/>
              <a:t>будет выявлено наличие пагубных привычек у</a:t>
            </a:r>
          </a:p>
          <a:p>
            <a:r>
              <a:rPr lang="ru-RU" sz="2000" dirty="0" smtClean="0"/>
              <a:t>школьников, тем более эффективна будет помощь. Вредные</a:t>
            </a:r>
          </a:p>
          <a:p>
            <a:r>
              <a:rPr lang="ru-RU" sz="2000" dirty="0" smtClean="0"/>
              <a:t>привычки школьников можно попробовать искоренить</a:t>
            </a:r>
          </a:p>
          <a:p>
            <a:r>
              <a:rPr lang="ru-RU" sz="2000" dirty="0" smtClean="0"/>
              <a:t>следующими методами:</a:t>
            </a:r>
          </a:p>
          <a:p>
            <a:endParaRPr lang="ru-RU" sz="2000" dirty="0" smtClean="0"/>
          </a:p>
          <a:p>
            <a:r>
              <a:rPr lang="ru-RU" sz="2000" dirty="0" smtClean="0"/>
              <a:t>-распределением свободного времени подростка;</a:t>
            </a:r>
          </a:p>
          <a:p>
            <a:endParaRPr lang="ru-RU" sz="2000" dirty="0" smtClean="0"/>
          </a:p>
          <a:p>
            <a:r>
              <a:rPr lang="ru-RU" sz="2000" dirty="0" smtClean="0"/>
              <a:t>-пропагандой здорового образа жизни;</a:t>
            </a:r>
          </a:p>
          <a:p>
            <a:endParaRPr lang="ru-RU" sz="2000" dirty="0" smtClean="0"/>
          </a:p>
          <a:p>
            <a:r>
              <a:rPr lang="ru-RU" sz="2000" dirty="0" smtClean="0"/>
              <a:t>-положительным примером окружающих.</a:t>
            </a:r>
            <a:endParaRPr lang="ru-RU" sz="2000" dirty="0"/>
          </a:p>
        </p:txBody>
      </p:sp>
      <p:pic>
        <p:nvPicPr>
          <p:cNvPr id="4" name="Рисунок 3" descr="scale_1200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1928802"/>
            <a:ext cx="4214818" cy="421481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7972452" cy="571504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https://healthok.ru/wp-content/uploads/2018/02/91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 descr="39077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714488"/>
            <a:ext cx="821537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429684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Здоровье — бесценное богатство каждого человека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отдельности, и всего общества в целом. При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встречах и расставаниях с близкими нам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людьми мы всегда желаем им хорошего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здоровья, потому что это — главное условие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полноценной и счастливой жизни.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1328a6ab58e3ae07fee0c7fed6c2b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000372"/>
            <a:ext cx="6000792" cy="361950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Компоненты здорового образа жизни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Правильное питание</a:t>
            </a:r>
          </a:p>
          <a:p>
            <a:r>
              <a:rPr lang="ru-RU" dirty="0" smtClean="0"/>
              <a:t>Занятие физкультурой и спортом</a:t>
            </a:r>
          </a:p>
          <a:p>
            <a:r>
              <a:rPr lang="ru-RU" dirty="0" smtClean="0"/>
              <a:t>Правильное распределение режима дня</a:t>
            </a:r>
          </a:p>
          <a:p>
            <a:r>
              <a:rPr lang="ru-RU" dirty="0" smtClean="0"/>
              <a:t>Закаливание</a:t>
            </a:r>
          </a:p>
          <a:p>
            <a:r>
              <a:rPr lang="ru-RU" dirty="0" smtClean="0"/>
              <a:t>Личная гигиена</a:t>
            </a:r>
          </a:p>
          <a:p>
            <a:r>
              <a:rPr lang="ru-RU" dirty="0" smtClean="0"/>
              <a:t>Отказ от вредных </a:t>
            </a:r>
          </a:p>
          <a:p>
            <a:pPr>
              <a:buNone/>
            </a:pPr>
            <a:r>
              <a:rPr lang="ru-RU" dirty="0" smtClean="0"/>
              <a:t>привычек</a:t>
            </a:r>
            <a:endParaRPr lang="ru-RU" dirty="0"/>
          </a:p>
        </p:txBody>
      </p:sp>
      <p:pic>
        <p:nvPicPr>
          <p:cNvPr id="4" name="Рисунок 3" descr="depositphotos_268038018-stock-photo-diet-nutrition-concept-ripe-vegetabl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3071810"/>
            <a:ext cx="4876800" cy="350046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Здоровый образ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жизни-это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           Здоровый</a:t>
            </a:r>
            <a:r>
              <a:rPr lang="ru-RU" dirty="0" smtClean="0"/>
              <a:t> </a:t>
            </a:r>
            <a:r>
              <a:rPr lang="ru-RU" dirty="0" smtClean="0"/>
              <a:t>образ</a:t>
            </a:r>
            <a:r>
              <a:rPr lang="ru-RU" dirty="0" smtClean="0"/>
              <a:t> </a:t>
            </a:r>
            <a:r>
              <a:rPr lang="ru-RU" dirty="0" err="1" smtClean="0"/>
              <a:t>жиизни</a:t>
            </a:r>
            <a:r>
              <a:rPr lang="ru-RU" dirty="0" smtClean="0"/>
              <a:t>, ЗОЖ </a:t>
            </a:r>
            <a:r>
              <a:rPr lang="ru-RU" dirty="0" smtClean="0"/>
              <a:t>—образ</a:t>
            </a:r>
            <a:r>
              <a:rPr lang="ru-RU" dirty="0" smtClean="0"/>
              <a:t> жизни человека, направленный на сохранение здоровья, профилактику болезней и укрепление человеческого организма в </a:t>
            </a:r>
            <a:r>
              <a:rPr lang="ru-RU" dirty="0" smtClean="0"/>
              <a:t>целом</a:t>
            </a:r>
            <a:r>
              <a:rPr lang="ru-RU" dirty="0" smtClean="0"/>
              <a:t>. 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           Здоровый </a:t>
            </a:r>
            <a:r>
              <a:rPr lang="ru-RU" dirty="0" smtClean="0"/>
              <a:t>образ жизни способствует сохранению и улучшению здоровья и самочувствия человека. С каждым годом он приобретает всё большую популярность, потому что многие люди желают не просто наслаждаться жизнью, а наслаждаться жизнью долго. И здоровый образ жизни в этом поможет, поскольку он не только значительно увеличивает долголетие, но также избавляет от многих недугов, появляющихся в зрелом возрасте.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Правильное питание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4071942"/>
            <a:ext cx="7929618" cy="2749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Чтобы ходить, бегать, прыгать, дышать, смеяться,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работать, чтобы жить, нужно принимать пищу.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Пища должна быть разнообразной и вкусной. Очень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полезно есть овощи и фрукты.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Вредная пища - избыток соли, сахара, незнакомая пища.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-18-1024x7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857232"/>
            <a:ext cx="5238755" cy="314324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Режим труда и отдыха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scale_1200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142984"/>
            <a:ext cx="6429420" cy="441088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14348" y="5786454"/>
            <a:ext cx="7286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Рациональный режим труда и отдыха - необходимый</a:t>
            </a:r>
          </a:p>
          <a:p>
            <a:r>
              <a:rPr lang="ru-RU" dirty="0" smtClean="0"/>
              <a:t>элемент здорового образа жизни.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000924" cy="72547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Режим сна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73-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85786" y="1214422"/>
            <a:ext cx="6929486" cy="4176282"/>
          </a:xfrm>
        </p:spPr>
      </p:pic>
      <p:sp>
        <p:nvSpPr>
          <p:cNvPr id="5" name="Прямоугольник 4"/>
          <p:cNvSpPr/>
          <p:nvPr/>
        </p:nvSpPr>
        <p:spPr>
          <a:xfrm>
            <a:off x="785786" y="5572140"/>
            <a:ext cx="7000924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Крепкий сон — один из лучших способов оставаться</a:t>
            </a:r>
          </a:p>
          <a:p>
            <a:r>
              <a:rPr lang="ru-RU" dirty="0" smtClean="0"/>
              <a:t>здоровым. Хороший ночной сон укрепляет иммунную</a:t>
            </a:r>
          </a:p>
          <a:p>
            <a:r>
              <a:rPr lang="ru-RU" dirty="0" smtClean="0"/>
              <a:t>систему.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6072230" cy="72547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Занимайтесь спортом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9nNJZHWkAADIu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214423"/>
            <a:ext cx="6132357" cy="41434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14348" y="5500702"/>
            <a:ext cx="7500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Ежедневная утренняя зарядка — обязательный минимум</a:t>
            </a:r>
          </a:p>
          <a:p>
            <a:r>
              <a:rPr lang="ru-RU" dirty="0" smtClean="0"/>
              <a:t>физической нагрузки на день.</a:t>
            </a:r>
          </a:p>
          <a:p>
            <a:endParaRPr lang="ru-RU" dirty="0" smtClean="0"/>
          </a:p>
          <a:p>
            <a:r>
              <a:rPr lang="ru-RU" dirty="0" smtClean="0"/>
              <a:t>Физическая нагрузка улучшает общее состояние организма.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6072230" cy="72547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Закаляйтесь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293a46d3d91c9e5991b1c7bdc2a7af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142984"/>
            <a:ext cx="6072230" cy="38576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1538" y="5214950"/>
            <a:ext cx="72152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Закаливание - мощное оздоровительное средство. Оно</a:t>
            </a:r>
          </a:p>
          <a:p>
            <a:r>
              <a:rPr lang="ru-RU" sz="2000" dirty="0" smtClean="0"/>
              <a:t>позволяет избежать многих болезней, продлить жизнь на</a:t>
            </a:r>
          </a:p>
          <a:p>
            <a:r>
              <a:rPr lang="ru-RU" sz="2000" dirty="0" smtClean="0"/>
              <a:t>долгие годы, сохранить высокую работоспособность.</a:t>
            </a:r>
            <a:endParaRPr lang="ru-RU" sz="2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60</TotalTime>
  <Words>261</Words>
  <PresentationFormat>Экран (4:3)</PresentationFormat>
  <Paragraphs>59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Проект «Волонтеры могут все»  Номинация: «Мы за здоровый образ жизни» Тема: «Здоровый образ жизни» </vt:lpstr>
      <vt:lpstr>Слайд 2</vt:lpstr>
      <vt:lpstr>Компоненты здорового образа жизни</vt:lpstr>
      <vt:lpstr>Здоровый образ жизни-это…</vt:lpstr>
      <vt:lpstr>Правильное питание</vt:lpstr>
      <vt:lpstr>Режим труда и отдыха</vt:lpstr>
      <vt:lpstr>Режим сна</vt:lpstr>
      <vt:lpstr>Занимайтесь спортом</vt:lpstr>
      <vt:lpstr>Закаляйтесь</vt:lpstr>
      <vt:lpstr>Личная гигиена</vt:lpstr>
      <vt:lpstr>Профилактика вредных привычек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«Волонтеры могут все»  Номинация: «Мы за здоровый образ жизни» Тема: «Здоровый образ жизни» </dc:title>
  <dc:creator>User</dc:creator>
  <cp:lastModifiedBy>User</cp:lastModifiedBy>
  <cp:revision>8</cp:revision>
  <dcterms:created xsi:type="dcterms:W3CDTF">2021-12-02T17:37:25Z</dcterms:created>
  <dcterms:modified xsi:type="dcterms:W3CDTF">2021-12-02T18:48:26Z</dcterms:modified>
</cp:coreProperties>
</file>